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4"/>
  </p:sldMasterIdLst>
  <p:sldIdLst>
    <p:sldId id="256" r:id="rId5"/>
  </p:sldIdLst>
  <p:sldSz cx="6858000" cy="9906000" type="A4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EA989"/>
    <a:srgbClr val="9DDCAD"/>
    <a:srgbClr val="FF0029"/>
    <a:srgbClr val="FF00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073" autoAdjust="0"/>
  </p:normalViewPr>
  <p:slideViewPr>
    <p:cSldViewPr snapToGrid="0">
      <p:cViewPr varScale="1">
        <p:scale>
          <a:sx n="79" d="100"/>
          <a:sy n="79" d="100"/>
        </p:scale>
        <p:origin x="3144" y="9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08758-309E-43CF-BB67-6908A8D4FBA5}" type="datetimeFigureOut">
              <a:rPr lang="en-GB" smtClean="0"/>
              <a:t>01/05/2026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DE11A-3631-49AD-B34B-2D3A039BA0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1120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08758-309E-43CF-BB67-6908A8D4FBA5}" type="datetimeFigureOut">
              <a:rPr lang="en-GB" smtClean="0"/>
              <a:t>01/05/2026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DE11A-3631-49AD-B34B-2D3A039BA0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3445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08758-309E-43CF-BB67-6908A8D4FBA5}" type="datetimeFigureOut">
              <a:rPr lang="en-GB" smtClean="0"/>
              <a:t>01/05/2026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DE11A-3631-49AD-B34B-2D3A039BA0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4177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08758-309E-43CF-BB67-6908A8D4FBA5}" type="datetimeFigureOut">
              <a:rPr lang="en-GB" smtClean="0"/>
              <a:t>01/05/2026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DE11A-3631-49AD-B34B-2D3A039BA0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0483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08758-309E-43CF-BB67-6908A8D4FBA5}" type="datetimeFigureOut">
              <a:rPr lang="en-GB" smtClean="0"/>
              <a:t>01/05/2026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DE11A-3631-49AD-B34B-2D3A039BA0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0693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08758-309E-43CF-BB67-6908A8D4FBA5}" type="datetimeFigureOut">
              <a:rPr lang="en-GB" smtClean="0"/>
              <a:t>01/05/2026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DE11A-3631-49AD-B34B-2D3A039BA0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1157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08758-309E-43CF-BB67-6908A8D4FBA5}" type="datetimeFigureOut">
              <a:rPr lang="en-GB" smtClean="0"/>
              <a:t>01/05/2026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DE11A-3631-49AD-B34B-2D3A039BA0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07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08758-309E-43CF-BB67-6908A8D4FBA5}" type="datetimeFigureOut">
              <a:rPr lang="en-GB" smtClean="0"/>
              <a:t>01/05/2026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DE11A-3631-49AD-B34B-2D3A039BA0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1937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08758-309E-43CF-BB67-6908A8D4FBA5}" type="datetimeFigureOut">
              <a:rPr lang="en-GB" smtClean="0"/>
              <a:t>01/05/2026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DE11A-3631-49AD-B34B-2D3A039BA0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2526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08758-309E-43CF-BB67-6908A8D4FBA5}" type="datetimeFigureOut">
              <a:rPr lang="en-GB" smtClean="0"/>
              <a:t>01/05/2026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DE11A-3631-49AD-B34B-2D3A039BA0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1741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08758-309E-43CF-BB67-6908A8D4FBA5}" type="datetimeFigureOut">
              <a:rPr lang="en-GB" smtClean="0"/>
              <a:t>01/05/2026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DE11A-3631-49AD-B34B-2D3A039BA0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5132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08758-309E-43CF-BB67-6908A8D4FBA5}" type="datetimeFigureOut">
              <a:rPr lang="en-GB" smtClean="0"/>
              <a:t>01/05/2026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1DE11A-3631-49AD-B34B-2D3A039BA0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3074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hyperlink" Target="mailto:re-fit.southampton@ssj.org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7239FEB-CE9F-49BD-BA30-4E45C665DA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8075" y="8202478"/>
            <a:ext cx="1856329" cy="833223"/>
          </a:xfrm>
          <a:prstGeom prst="rect">
            <a:avLst/>
          </a:pr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1B9520F-5166-4D1A-84B4-425F7184CDC4}"/>
              </a:ext>
            </a:extLst>
          </p:cNvPr>
          <p:cNvSpPr>
            <a:spLocks noChangeAspect="1"/>
          </p:cNvSpPr>
          <p:nvPr/>
        </p:nvSpPr>
        <p:spPr>
          <a:xfrm>
            <a:off x="0" y="7694125"/>
            <a:ext cx="6858000" cy="2085578"/>
          </a:xfrm>
          <a:custGeom>
            <a:avLst/>
            <a:gdLst>
              <a:gd name="connsiteX0" fmla="*/ 0 w 6549081"/>
              <a:gd name="connsiteY0" fmla="*/ 1359243 h 2224216"/>
              <a:gd name="connsiteX1" fmla="*/ 1569308 w 6549081"/>
              <a:gd name="connsiteY1" fmla="*/ 1828800 h 2224216"/>
              <a:gd name="connsiteX2" fmla="*/ 5436973 w 6549081"/>
              <a:gd name="connsiteY2" fmla="*/ 308919 h 2224216"/>
              <a:gd name="connsiteX3" fmla="*/ 6549081 w 6549081"/>
              <a:gd name="connsiteY3" fmla="*/ 0 h 2224216"/>
              <a:gd name="connsiteX4" fmla="*/ 6549081 w 6549081"/>
              <a:gd name="connsiteY4" fmla="*/ 61784 h 2224216"/>
              <a:gd name="connsiteX5" fmla="*/ 5943600 w 6549081"/>
              <a:gd name="connsiteY5" fmla="*/ 160638 h 2224216"/>
              <a:gd name="connsiteX6" fmla="*/ 1556951 w 6549081"/>
              <a:gd name="connsiteY6" fmla="*/ 2224216 h 2224216"/>
              <a:gd name="connsiteX7" fmla="*/ 0 w 6549081"/>
              <a:gd name="connsiteY7" fmla="*/ 1902940 h 2224216"/>
              <a:gd name="connsiteX8" fmla="*/ 0 w 6549081"/>
              <a:gd name="connsiteY8" fmla="*/ 1359243 h 2224216"/>
              <a:gd name="connsiteX0" fmla="*/ 0 w 6549081"/>
              <a:gd name="connsiteY0" fmla="*/ 1359243 h 2224216"/>
              <a:gd name="connsiteX1" fmla="*/ 1569308 w 6549081"/>
              <a:gd name="connsiteY1" fmla="*/ 1828800 h 2224216"/>
              <a:gd name="connsiteX2" fmla="*/ 5436973 w 6549081"/>
              <a:gd name="connsiteY2" fmla="*/ 308919 h 2224216"/>
              <a:gd name="connsiteX3" fmla="*/ 6549081 w 6549081"/>
              <a:gd name="connsiteY3" fmla="*/ 0 h 2224216"/>
              <a:gd name="connsiteX4" fmla="*/ 6549081 w 6549081"/>
              <a:gd name="connsiteY4" fmla="*/ 61784 h 2224216"/>
              <a:gd name="connsiteX5" fmla="*/ 5943600 w 6549081"/>
              <a:gd name="connsiteY5" fmla="*/ 160638 h 2224216"/>
              <a:gd name="connsiteX6" fmla="*/ 1556951 w 6549081"/>
              <a:gd name="connsiteY6" fmla="*/ 2224216 h 2224216"/>
              <a:gd name="connsiteX7" fmla="*/ 0 w 6549081"/>
              <a:gd name="connsiteY7" fmla="*/ 1902940 h 2224216"/>
              <a:gd name="connsiteX8" fmla="*/ 0 w 6549081"/>
              <a:gd name="connsiteY8" fmla="*/ 1359243 h 2224216"/>
              <a:gd name="connsiteX0" fmla="*/ 0 w 6549081"/>
              <a:gd name="connsiteY0" fmla="*/ 1359243 h 2224216"/>
              <a:gd name="connsiteX1" fmla="*/ 1569308 w 6549081"/>
              <a:gd name="connsiteY1" fmla="*/ 1828800 h 2224216"/>
              <a:gd name="connsiteX2" fmla="*/ 5436973 w 6549081"/>
              <a:gd name="connsiteY2" fmla="*/ 308919 h 2224216"/>
              <a:gd name="connsiteX3" fmla="*/ 6549081 w 6549081"/>
              <a:gd name="connsiteY3" fmla="*/ 0 h 2224216"/>
              <a:gd name="connsiteX4" fmla="*/ 6549081 w 6549081"/>
              <a:gd name="connsiteY4" fmla="*/ 61784 h 2224216"/>
              <a:gd name="connsiteX5" fmla="*/ 5943600 w 6549081"/>
              <a:gd name="connsiteY5" fmla="*/ 160638 h 2224216"/>
              <a:gd name="connsiteX6" fmla="*/ 1556951 w 6549081"/>
              <a:gd name="connsiteY6" fmla="*/ 2224216 h 2224216"/>
              <a:gd name="connsiteX7" fmla="*/ 0 w 6549081"/>
              <a:gd name="connsiteY7" fmla="*/ 1902940 h 2224216"/>
              <a:gd name="connsiteX8" fmla="*/ 0 w 6549081"/>
              <a:gd name="connsiteY8" fmla="*/ 1359243 h 2224216"/>
              <a:gd name="connsiteX0" fmla="*/ 0 w 6549081"/>
              <a:gd name="connsiteY0" fmla="*/ 1359243 h 2224216"/>
              <a:gd name="connsiteX1" fmla="*/ 1569308 w 6549081"/>
              <a:gd name="connsiteY1" fmla="*/ 1828800 h 2224216"/>
              <a:gd name="connsiteX2" fmla="*/ 5436973 w 6549081"/>
              <a:gd name="connsiteY2" fmla="*/ 308919 h 2224216"/>
              <a:gd name="connsiteX3" fmla="*/ 6549081 w 6549081"/>
              <a:gd name="connsiteY3" fmla="*/ 0 h 2224216"/>
              <a:gd name="connsiteX4" fmla="*/ 6549081 w 6549081"/>
              <a:gd name="connsiteY4" fmla="*/ 61784 h 2224216"/>
              <a:gd name="connsiteX5" fmla="*/ 5943600 w 6549081"/>
              <a:gd name="connsiteY5" fmla="*/ 160638 h 2224216"/>
              <a:gd name="connsiteX6" fmla="*/ 1556951 w 6549081"/>
              <a:gd name="connsiteY6" fmla="*/ 2224216 h 2224216"/>
              <a:gd name="connsiteX7" fmla="*/ 0 w 6549081"/>
              <a:gd name="connsiteY7" fmla="*/ 1902940 h 2224216"/>
              <a:gd name="connsiteX8" fmla="*/ 0 w 6549081"/>
              <a:gd name="connsiteY8" fmla="*/ 1359243 h 2224216"/>
              <a:gd name="connsiteX0" fmla="*/ 0 w 6549081"/>
              <a:gd name="connsiteY0" fmla="*/ 1359243 h 2224216"/>
              <a:gd name="connsiteX1" fmla="*/ 1569308 w 6549081"/>
              <a:gd name="connsiteY1" fmla="*/ 1828800 h 2224216"/>
              <a:gd name="connsiteX2" fmla="*/ 5436973 w 6549081"/>
              <a:gd name="connsiteY2" fmla="*/ 308919 h 2224216"/>
              <a:gd name="connsiteX3" fmla="*/ 6549081 w 6549081"/>
              <a:gd name="connsiteY3" fmla="*/ 0 h 2224216"/>
              <a:gd name="connsiteX4" fmla="*/ 6549081 w 6549081"/>
              <a:gd name="connsiteY4" fmla="*/ 61784 h 2224216"/>
              <a:gd name="connsiteX5" fmla="*/ 5943600 w 6549081"/>
              <a:gd name="connsiteY5" fmla="*/ 160638 h 2224216"/>
              <a:gd name="connsiteX6" fmla="*/ 1556951 w 6549081"/>
              <a:gd name="connsiteY6" fmla="*/ 2224216 h 2224216"/>
              <a:gd name="connsiteX7" fmla="*/ 0 w 6549081"/>
              <a:gd name="connsiteY7" fmla="*/ 1902940 h 2224216"/>
              <a:gd name="connsiteX8" fmla="*/ 0 w 6549081"/>
              <a:gd name="connsiteY8" fmla="*/ 1359243 h 2224216"/>
              <a:gd name="connsiteX0" fmla="*/ 0 w 6549081"/>
              <a:gd name="connsiteY0" fmla="*/ 1359243 h 2224216"/>
              <a:gd name="connsiteX1" fmla="*/ 1569308 w 6549081"/>
              <a:gd name="connsiteY1" fmla="*/ 1828800 h 2224216"/>
              <a:gd name="connsiteX2" fmla="*/ 5436973 w 6549081"/>
              <a:gd name="connsiteY2" fmla="*/ 308919 h 2224216"/>
              <a:gd name="connsiteX3" fmla="*/ 6549081 w 6549081"/>
              <a:gd name="connsiteY3" fmla="*/ 0 h 2224216"/>
              <a:gd name="connsiteX4" fmla="*/ 6549081 w 6549081"/>
              <a:gd name="connsiteY4" fmla="*/ 61784 h 2224216"/>
              <a:gd name="connsiteX5" fmla="*/ 5943600 w 6549081"/>
              <a:gd name="connsiteY5" fmla="*/ 160638 h 2224216"/>
              <a:gd name="connsiteX6" fmla="*/ 1556951 w 6549081"/>
              <a:gd name="connsiteY6" fmla="*/ 2224216 h 2224216"/>
              <a:gd name="connsiteX7" fmla="*/ 0 w 6549081"/>
              <a:gd name="connsiteY7" fmla="*/ 1902940 h 2224216"/>
              <a:gd name="connsiteX8" fmla="*/ 0 w 6549081"/>
              <a:gd name="connsiteY8" fmla="*/ 1359243 h 2224216"/>
              <a:gd name="connsiteX0" fmla="*/ 0 w 6549081"/>
              <a:gd name="connsiteY0" fmla="*/ 1359243 h 2224216"/>
              <a:gd name="connsiteX1" fmla="*/ 1569308 w 6549081"/>
              <a:gd name="connsiteY1" fmla="*/ 1828800 h 2224216"/>
              <a:gd name="connsiteX2" fmla="*/ 5436973 w 6549081"/>
              <a:gd name="connsiteY2" fmla="*/ 308919 h 2224216"/>
              <a:gd name="connsiteX3" fmla="*/ 6549081 w 6549081"/>
              <a:gd name="connsiteY3" fmla="*/ 0 h 2224216"/>
              <a:gd name="connsiteX4" fmla="*/ 6549081 w 6549081"/>
              <a:gd name="connsiteY4" fmla="*/ 61784 h 2224216"/>
              <a:gd name="connsiteX5" fmla="*/ 5943600 w 6549081"/>
              <a:gd name="connsiteY5" fmla="*/ 160638 h 2224216"/>
              <a:gd name="connsiteX6" fmla="*/ 1556951 w 6549081"/>
              <a:gd name="connsiteY6" fmla="*/ 2224216 h 2224216"/>
              <a:gd name="connsiteX7" fmla="*/ 0 w 6549081"/>
              <a:gd name="connsiteY7" fmla="*/ 1902940 h 2224216"/>
              <a:gd name="connsiteX8" fmla="*/ 0 w 6549081"/>
              <a:gd name="connsiteY8" fmla="*/ 1359243 h 2224216"/>
              <a:gd name="connsiteX0" fmla="*/ 0 w 6549081"/>
              <a:gd name="connsiteY0" fmla="*/ 1359243 h 2224216"/>
              <a:gd name="connsiteX1" fmla="*/ 1569308 w 6549081"/>
              <a:gd name="connsiteY1" fmla="*/ 1828800 h 2224216"/>
              <a:gd name="connsiteX2" fmla="*/ 5436973 w 6549081"/>
              <a:gd name="connsiteY2" fmla="*/ 308919 h 2224216"/>
              <a:gd name="connsiteX3" fmla="*/ 6549081 w 6549081"/>
              <a:gd name="connsiteY3" fmla="*/ 0 h 2224216"/>
              <a:gd name="connsiteX4" fmla="*/ 6549081 w 6549081"/>
              <a:gd name="connsiteY4" fmla="*/ 61784 h 2224216"/>
              <a:gd name="connsiteX5" fmla="*/ 5943600 w 6549081"/>
              <a:gd name="connsiteY5" fmla="*/ 160638 h 2224216"/>
              <a:gd name="connsiteX6" fmla="*/ 1556951 w 6549081"/>
              <a:gd name="connsiteY6" fmla="*/ 2224216 h 2224216"/>
              <a:gd name="connsiteX7" fmla="*/ 0 w 6549081"/>
              <a:gd name="connsiteY7" fmla="*/ 1902940 h 2224216"/>
              <a:gd name="connsiteX8" fmla="*/ 0 w 6549081"/>
              <a:gd name="connsiteY8" fmla="*/ 1359243 h 2224216"/>
              <a:gd name="connsiteX0" fmla="*/ 0 w 6549081"/>
              <a:gd name="connsiteY0" fmla="*/ 1359243 h 2224216"/>
              <a:gd name="connsiteX1" fmla="*/ 1569308 w 6549081"/>
              <a:gd name="connsiteY1" fmla="*/ 1828800 h 2224216"/>
              <a:gd name="connsiteX2" fmla="*/ 5436973 w 6549081"/>
              <a:gd name="connsiteY2" fmla="*/ 308919 h 2224216"/>
              <a:gd name="connsiteX3" fmla="*/ 6549081 w 6549081"/>
              <a:gd name="connsiteY3" fmla="*/ 0 h 2224216"/>
              <a:gd name="connsiteX4" fmla="*/ 6549081 w 6549081"/>
              <a:gd name="connsiteY4" fmla="*/ 61784 h 2224216"/>
              <a:gd name="connsiteX5" fmla="*/ 5943600 w 6549081"/>
              <a:gd name="connsiteY5" fmla="*/ 160638 h 2224216"/>
              <a:gd name="connsiteX6" fmla="*/ 1556951 w 6549081"/>
              <a:gd name="connsiteY6" fmla="*/ 2224216 h 2224216"/>
              <a:gd name="connsiteX7" fmla="*/ 0 w 6549081"/>
              <a:gd name="connsiteY7" fmla="*/ 1902940 h 2224216"/>
              <a:gd name="connsiteX8" fmla="*/ 0 w 6549081"/>
              <a:gd name="connsiteY8" fmla="*/ 1359243 h 2224216"/>
              <a:gd name="connsiteX0" fmla="*/ 0 w 6549081"/>
              <a:gd name="connsiteY0" fmla="*/ 1359243 h 2224216"/>
              <a:gd name="connsiteX1" fmla="*/ 1569308 w 6549081"/>
              <a:gd name="connsiteY1" fmla="*/ 1828800 h 2224216"/>
              <a:gd name="connsiteX2" fmla="*/ 5436973 w 6549081"/>
              <a:gd name="connsiteY2" fmla="*/ 308919 h 2224216"/>
              <a:gd name="connsiteX3" fmla="*/ 6549081 w 6549081"/>
              <a:gd name="connsiteY3" fmla="*/ 0 h 2224216"/>
              <a:gd name="connsiteX4" fmla="*/ 6549081 w 6549081"/>
              <a:gd name="connsiteY4" fmla="*/ 61784 h 2224216"/>
              <a:gd name="connsiteX5" fmla="*/ 5943600 w 6549081"/>
              <a:gd name="connsiteY5" fmla="*/ 160638 h 2224216"/>
              <a:gd name="connsiteX6" fmla="*/ 1556951 w 6549081"/>
              <a:gd name="connsiteY6" fmla="*/ 2224216 h 2224216"/>
              <a:gd name="connsiteX7" fmla="*/ 0 w 6549081"/>
              <a:gd name="connsiteY7" fmla="*/ 1902940 h 2224216"/>
              <a:gd name="connsiteX8" fmla="*/ 0 w 6549081"/>
              <a:gd name="connsiteY8" fmla="*/ 1359243 h 2224216"/>
              <a:gd name="connsiteX0" fmla="*/ 0 w 6549081"/>
              <a:gd name="connsiteY0" fmla="*/ 1359243 h 2224216"/>
              <a:gd name="connsiteX1" fmla="*/ 1569308 w 6549081"/>
              <a:gd name="connsiteY1" fmla="*/ 1828800 h 2224216"/>
              <a:gd name="connsiteX2" fmla="*/ 5436973 w 6549081"/>
              <a:gd name="connsiteY2" fmla="*/ 308919 h 2224216"/>
              <a:gd name="connsiteX3" fmla="*/ 6549081 w 6549081"/>
              <a:gd name="connsiteY3" fmla="*/ 0 h 2224216"/>
              <a:gd name="connsiteX4" fmla="*/ 6549081 w 6549081"/>
              <a:gd name="connsiteY4" fmla="*/ 61784 h 2224216"/>
              <a:gd name="connsiteX5" fmla="*/ 5943600 w 6549081"/>
              <a:gd name="connsiteY5" fmla="*/ 160638 h 2224216"/>
              <a:gd name="connsiteX6" fmla="*/ 1556951 w 6549081"/>
              <a:gd name="connsiteY6" fmla="*/ 2224216 h 2224216"/>
              <a:gd name="connsiteX7" fmla="*/ 0 w 6549081"/>
              <a:gd name="connsiteY7" fmla="*/ 1902940 h 2224216"/>
              <a:gd name="connsiteX8" fmla="*/ 0 w 6549081"/>
              <a:gd name="connsiteY8" fmla="*/ 1359243 h 2224216"/>
              <a:gd name="connsiteX0" fmla="*/ 0 w 6549081"/>
              <a:gd name="connsiteY0" fmla="*/ 1359243 h 2224216"/>
              <a:gd name="connsiteX1" fmla="*/ 1569308 w 6549081"/>
              <a:gd name="connsiteY1" fmla="*/ 1828800 h 2224216"/>
              <a:gd name="connsiteX2" fmla="*/ 5436973 w 6549081"/>
              <a:gd name="connsiteY2" fmla="*/ 308919 h 2224216"/>
              <a:gd name="connsiteX3" fmla="*/ 6549081 w 6549081"/>
              <a:gd name="connsiteY3" fmla="*/ 0 h 2224216"/>
              <a:gd name="connsiteX4" fmla="*/ 6549081 w 6549081"/>
              <a:gd name="connsiteY4" fmla="*/ 61784 h 2224216"/>
              <a:gd name="connsiteX5" fmla="*/ 5943600 w 6549081"/>
              <a:gd name="connsiteY5" fmla="*/ 160638 h 2224216"/>
              <a:gd name="connsiteX6" fmla="*/ 1556951 w 6549081"/>
              <a:gd name="connsiteY6" fmla="*/ 2224216 h 2224216"/>
              <a:gd name="connsiteX7" fmla="*/ 0 w 6549081"/>
              <a:gd name="connsiteY7" fmla="*/ 1902940 h 2224216"/>
              <a:gd name="connsiteX8" fmla="*/ 0 w 6549081"/>
              <a:gd name="connsiteY8" fmla="*/ 1359243 h 2224216"/>
              <a:gd name="connsiteX0" fmla="*/ 0 w 6549081"/>
              <a:gd name="connsiteY0" fmla="*/ 1359243 h 2228127"/>
              <a:gd name="connsiteX1" fmla="*/ 1569308 w 6549081"/>
              <a:gd name="connsiteY1" fmla="*/ 1828800 h 2228127"/>
              <a:gd name="connsiteX2" fmla="*/ 5436973 w 6549081"/>
              <a:gd name="connsiteY2" fmla="*/ 308919 h 2228127"/>
              <a:gd name="connsiteX3" fmla="*/ 6549081 w 6549081"/>
              <a:gd name="connsiteY3" fmla="*/ 0 h 2228127"/>
              <a:gd name="connsiteX4" fmla="*/ 6549081 w 6549081"/>
              <a:gd name="connsiteY4" fmla="*/ 61784 h 2228127"/>
              <a:gd name="connsiteX5" fmla="*/ 5943600 w 6549081"/>
              <a:gd name="connsiteY5" fmla="*/ 160638 h 2228127"/>
              <a:gd name="connsiteX6" fmla="*/ 1556951 w 6549081"/>
              <a:gd name="connsiteY6" fmla="*/ 2224216 h 2228127"/>
              <a:gd name="connsiteX7" fmla="*/ 0 w 6549081"/>
              <a:gd name="connsiteY7" fmla="*/ 1902940 h 2228127"/>
              <a:gd name="connsiteX8" fmla="*/ 0 w 6549081"/>
              <a:gd name="connsiteY8" fmla="*/ 1359243 h 2228127"/>
              <a:gd name="connsiteX0" fmla="*/ 0 w 6549081"/>
              <a:gd name="connsiteY0" fmla="*/ 1359243 h 2228127"/>
              <a:gd name="connsiteX1" fmla="*/ 1569308 w 6549081"/>
              <a:gd name="connsiteY1" fmla="*/ 1828800 h 2228127"/>
              <a:gd name="connsiteX2" fmla="*/ 5436973 w 6549081"/>
              <a:gd name="connsiteY2" fmla="*/ 308919 h 2228127"/>
              <a:gd name="connsiteX3" fmla="*/ 6549081 w 6549081"/>
              <a:gd name="connsiteY3" fmla="*/ 0 h 2228127"/>
              <a:gd name="connsiteX4" fmla="*/ 6549081 w 6549081"/>
              <a:gd name="connsiteY4" fmla="*/ 61784 h 2228127"/>
              <a:gd name="connsiteX5" fmla="*/ 5943600 w 6549081"/>
              <a:gd name="connsiteY5" fmla="*/ 160638 h 2228127"/>
              <a:gd name="connsiteX6" fmla="*/ 1556951 w 6549081"/>
              <a:gd name="connsiteY6" fmla="*/ 2224216 h 2228127"/>
              <a:gd name="connsiteX7" fmla="*/ 0 w 6549081"/>
              <a:gd name="connsiteY7" fmla="*/ 1902940 h 2228127"/>
              <a:gd name="connsiteX8" fmla="*/ 0 w 6549081"/>
              <a:gd name="connsiteY8" fmla="*/ 1359243 h 2228127"/>
              <a:gd name="connsiteX0" fmla="*/ 0 w 6549081"/>
              <a:gd name="connsiteY0" fmla="*/ 1359243 h 2228127"/>
              <a:gd name="connsiteX1" fmla="*/ 1569308 w 6549081"/>
              <a:gd name="connsiteY1" fmla="*/ 1828800 h 2228127"/>
              <a:gd name="connsiteX2" fmla="*/ 5436973 w 6549081"/>
              <a:gd name="connsiteY2" fmla="*/ 308919 h 2228127"/>
              <a:gd name="connsiteX3" fmla="*/ 6549081 w 6549081"/>
              <a:gd name="connsiteY3" fmla="*/ 0 h 2228127"/>
              <a:gd name="connsiteX4" fmla="*/ 6549081 w 6549081"/>
              <a:gd name="connsiteY4" fmla="*/ 61784 h 2228127"/>
              <a:gd name="connsiteX5" fmla="*/ 5943600 w 6549081"/>
              <a:gd name="connsiteY5" fmla="*/ 160638 h 2228127"/>
              <a:gd name="connsiteX6" fmla="*/ 1556951 w 6549081"/>
              <a:gd name="connsiteY6" fmla="*/ 2224216 h 2228127"/>
              <a:gd name="connsiteX7" fmla="*/ 0 w 6549081"/>
              <a:gd name="connsiteY7" fmla="*/ 1902940 h 2228127"/>
              <a:gd name="connsiteX8" fmla="*/ 0 w 6549081"/>
              <a:gd name="connsiteY8" fmla="*/ 1359243 h 2228127"/>
              <a:gd name="connsiteX0" fmla="*/ 0 w 6549081"/>
              <a:gd name="connsiteY0" fmla="*/ 1359243 h 2228127"/>
              <a:gd name="connsiteX1" fmla="*/ 1569308 w 6549081"/>
              <a:gd name="connsiteY1" fmla="*/ 1828800 h 2228127"/>
              <a:gd name="connsiteX2" fmla="*/ 5436973 w 6549081"/>
              <a:gd name="connsiteY2" fmla="*/ 308919 h 2228127"/>
              <a:gd name="connsiteX3" fmla="*/ 6549081 w 6549081"/>
              <a:gd name="connsiteY3" fmla="*/ 0 h 2228127"/>
              <a:gd name="connsiteX4" fmla="*/ 6549081 w 6549081"/>
              <a:gd name="connsiteY4" fmla="*/ 61784 h 2228127"/>
              <a:gd name="connsiteX5" fmla="*/ 5943600 w 6549081"/>
              <a:gd name="connsiteY5" fmla="*/ 160638 h 2228127"/>
              <a:gd name="connsiteX6" fmla="*/ 1556951 w 6549081"/>
              <a:gd name="connsiteY6" fmla="*/ 2224216 h 2228127"/>
              <a:gd name="connsiteX7" fmla="*/ 0 w 6549081"/>
              <a:gd name="connsiteY7" fmla="*/ 1902940 h 2228127"/>
              <a:gd name="connsiteX8" fmla="*/ 0 w 6549081"/>
              <a:gd name="connsiteY8" fmla="*/ 1359243 h 2228127"/>
              <a:gd name="connsiteX0" fmla="*/ 0 w 6549081"/>
              <a:gd name="connsiteY0" fmla="*/ 1359243 h 2228127"/>
              <a:gd name="connsiteX1" fmla="*/ 1569308 w 6549081"/>
              <a:gd name="connsiteY1" fmla="*/ 1828800 h 2228127"/>
              <a:gd name="connsiteX2" fmla="*/ 5436973 w 6549081"/>
              <a:gd name="connsiteY2" fmla="*/ 308919 h 2228127"/>
              <a:gd name="connsiteX3" fmla="*/ 6549081 w 6549081"/>
              <a:gd name="connsiteY3" fmla="*/ 0 h 2228127"/>
              <a:gd name="connsiteX4" fmla="*/ 6549081 w 6549081"/>
              <a:gd name="connsiteY4" fmla="*/ 61784 h 2228127"/>
              <a:gd name="connsiteX5" fmla="*/ 5943600 w 6549081"/>
              <a:gd name="connsiteY5" fmla="*/ 160638 h 2228127"/>
              <a:gd name="connsiteX6" fmla="*/ 1556951 w 6549081"/>
              <a:gd name="connsiteY6" fmla="*/ 2224216 h 2228127"/>
              <a:gd name="connsiteX7" fmla="*/ 0 w 6549081"/>
              <a:gd name="connsiteY7" fmla="*/ 1902940 h 2228127"/>
              <a:gd name="connsiteX8" fmla="*/ 0 w 6549081"/>
              <a:gd name="connsiteY8" fmla="*/ 1359243 h 2228127"/>
              <a:gd name="connsiteX0" fmla="*/ 0 w 6549081"/>
              <a:gd name="connsiteY0" fmla="*/ 1359243 h 2228127"/>
              <a:gd name="connsiteX1" fmla="*/ 1569308 w 6549081"/>
              <a:gd name="connsiteY1" fmla="*/ 1828800 h 2228127"/>
              <a:gd name="connsiteX2" fmla="*/ 5436973 w 6549081"/>
              <a:gd name="connsiteY2" fmla="*/ 308919 h 2228127"/>
              <a:gd name="connsiteX3" fmla="*/ 6549081 w 6549081"/>
              <a:gd name="connsiteY3" fmla="*/ 0 h 2228127"/>
              <a:gd name="connsiteX4" fmla="*/ 6549081 w 6549081"/>
              <a:gd name="connsiteY4" fmla="*/ 61784 h 2228127"/>
              <a:gd name="connsiteX5" fmla="*/ 5943600 w 6549081"/>
              <a:gd name="connsiteY5" fmla="*/ 160638 h 2228127"/>
              <a:gd name="connsiteX6" fmla="*/ 1556951 w 6549081"/>
              <a:gd name="connsiteY6" fmla="*/ 2224216 h 2228127"/>
              <a:gd name="connsiteX7" fmla="*/ 0 w 6549081"/>
              <a:gd name="connsiteY7" fmla="*/ 1902940 h 2228127"/>
              <a:gd name="connsiteX8" fmla="*/ 0 w 6549081"/>
              <a:gd name="connsiteY8" fmla="*/ 1359243 h 2228127"/>
              <a:gd name="connsiteX0" fmla="*/ 0 w 6549081"/>
              <a:gd name="connsiteY0" fmla="*/ 1359243 h 2228127"/>
              <a:gd name="connsiteX1" fmla="*/ 1569308 w 6549081"/>
              <a:gd name="connsiteY1" fmla="*/ 1828800 h 2228127"/>
              <a:gd name="connsiteX2" fmla="*/ 5436973 w 6549081"/>
              <a:gd name="connsiteY2" fmla="*/ 308919 h 2228127"/>
              <a:gd name="connsiteX3" fmla="*/ 6549081 w 6549081"/>
              <a:gd name="connsiteY3" fmla="*/ 0 h 2228127"/>
              <a:gd name="connsiteX4" fmla="*/ 6549081 w 6549081"/>
              <a:gd name="connsiteY4" fmla="*/ 61784 h 2228127"/>
              <a:gd name="connsiteX5" fmla="*/ 5943600 w 6549081"/>
              <a:gd name="connsiteY5" fmla="*/ 160638 h 2228127"/>
              <a:gd name="connsiteX6" fmla="*/ 1556951 w 6549081"/>
              <a:gd name="connsiteY6" fmla="*/ 2224216 h 2228127"/>
              <a:gd name="connsiteX7" fmla="*/ 0 w 6549081"/>
              <a:gd name="connsiteY7" fmla="*/ 1902940 h 2228127"/>
              <a:gd name="connsiteX8" fmla="*/ 0 w 6549081"/>
              <a:gd name="connsiteY8" fmla="*/ 1359243 h 2228127"/>
              <a:gd name="connsiteX0" fmla="*/ 0 w 6549081"/>
              <a:gd name="connsiteY0" fmla="*/ 1359243 h 2228127"/>
              <a:gd name="connsiteX1" fmla="*/ 1569308 w 6549081"/>
              <a:gd name="connsiteY1" fmla="*/ 1828800 h 2228127"/>
              <a:gd name="connsiteX2" fmla="*/ 5436973 w 6549081"/>
              <a:gd name="connsiteY2" fmla="*/ 308919 h 2228127"/>
              <a:gd name="connsiteX3" fmla="*/ 6549081 w 6549081"/>
              <a:gd name="connsiteY3" fmla="*/ 0 h 2228127"/>
              <a:gd name="connsiteX4" fmla="*/ 6549081 w 6549081"/>
              <a:gd name="connsiteY4" fmla="*/ 61784 h 2228127"/>
              <a:gd name="connsiteX5" fmla="*/ 5943600 w 6549081"/>
              <a:gd name="connsiteY5" fmla="*/ 160638 h 2228127"/>
              <a:gd name="connsiteX6" fmla="*/ 1556951 w 6549081"/>
              <a:gd name="connsiteY6" fmla="*/ 2224216 h 2228127"/>
              <a:gd name="connsiteX7" fmla="*/ 0 w 6549081"/>
              <a:gd name="connsiteY7" fmla="*/ 1902940 h 2228127"/>
              <a:gd name="connsiteX8" fmla="*/ 0 w 6549081"/>
              <a:gd name="connsiteY8" fmla="*/ 1359243 h 2228127"/>
              <a:gd name="connsiteX0" fmla="*/ 0 w 6549081"/>
              <a:gd name="connsiteY0" fmla="*/ 1359243 h 2228127"/>
              <a:gd name="connsiteX1" fmla="*/ 1569308 w 6549081"/>
              <a:gd name="connsiteY1" fmla="*/ 1828800 h 2228127"/>
              <a:gd name="connsiteX2" fmla="*/ 5440783 w 6549081"/>
              <a:gd name="connsiteY2" fmla="*/ 308919 h 2228127"/>
              <a:gd name="connsiteX3" fmla="*/ 6549081 w 6549081"/>
              <a:gd name="connsiteY3" fmla="*/ 0 h 2228127"/>
              <a:gd name="connsiteX4" fmla="*/ 6549081 w 6549081"/>
              <a:gd name="connsiteY4" fmla="*/ 61784 h 2228127"/>
              <a:gd name="connsiteX5" fmla="*/ 5943600 w 6549081"/>
              <a:gd name="connsiteY5" fmla="*/ 160638 h 2228127"/>
              <a:gd name="connsiteX6" fmla="*/ 1556951 w 6549081"/>
              <a:gd name="connsiteY6" fmla="*/ 2224216 h 2228127"/>
              <a:gd name="connsiteX7" fmla="*/ 0 w 6549081"/>
              <a:gd name="connsiteY7" fmla="*/ 1902940 h 2228127"/>
              <a:gd name="connsiteX8" fmla="*/ 0 w 6549081"/>
              <a:gd name="connsiteY8" fmla="*/ 1359243 h 2228127"/>
              <a:gd name="connsiteX0" fmla="*/ 0 w 6549081"/>
              <a:gd name="connsiteY0" fmla="*/ 1359243 h 2228127"/>
              <a:gd name="connsiteX1" fmla="*/ 1569308 w 6549081"/>
              <a:gd name="connsiteY1" fmla="*/ 1828800 h 2228127"/>
              <a:gd name="connsiteX2" fmla="*/ 5440783 w 6549081"/>
              <a:gd name="connsiteY2" fmla="*/ 308919 h 2228127"/>
              <a:gd name="connsiteX3" fmla="*/ 6549081 w 6549081"/>
              <a:gd name="connsiteY3" fmla="*/ 0 h 2228127"/>
              <a:gd name="connsiteX4" fmla="*/ 6549081 w 6549081"/>
              <a:gd name="connsiteY4" fmla="*/ 61784 h 2228127"/>
              <a:gd name="connsiteX5" fmla="*/ 5943600 w 6549081"/>
              <a:gd name="connsiteY5" fmla="*/ 160638 h 2228127"/>
              <a:gd name="connsiteX6" fmla="*/ 1556951 w 6549081"/>
              <a:gd name="connsiteY6" fmla="*/ 2224216 h 2228127"/>
              <a:gd name="connsiteX7" fmla="*/ 0 w 6549081"/>
              <a:gd name="connsiteY7" fmla="*/ 1902940 h 2228127"/>
              <a:gd name="connsiteX8" fmla="*/ 0 w 6549081"/>
              <a:gd name="connsiteY8" fmla="*/ 1359243 h 2228127"/>
              <a:gd name="connsiteX0" fmla="*/ 0 w 6549081"/>
              <a:gd name="connsiteY0" fmla="*/ 1359243 h 2228127"/>
              <a:gd name="connsiteX1" fmla="*/ 1569308 w 6549081"/>
              <a:gd name="connsiteY1" fmla="*/ 1828800 h 2228127"/>
              <a:gd name="connsiteX2" fmla="*/ 5440783 w 6549081"/>
              <a:gd name="connsiteY2" fmla="*/ 308919 h 2228127"/>
              <a:gd name="connsiteX3" fmla="*/ 6549081 w 6549081"/>
              <a:gd name="connsiteY3" fmla="*/ 0 h 2228127"/>
              <a:gd name="connsiteX4" fmla="*/ 6549081 w 6549081"/>
              <a:gd name="connsiteY4" fmla="*/ 61784 h 2228127"/>
              <a:gd name="connsiteX5" fmla="*/ 5943600 w 6549081"/>
              <a:gd name="connsiteY5" fmla="*/ 160638 h 2228127"/>
              <a:gd name="connsiteX6" fmla="*/ 1556951 w 6549081"/>
              <a:gd name="connsiteY6" fmla="*/ 2224216 h 2228127"/>
              <a:gd name="connsiteX7" fmla="*/ 0 w 6549081"/>
              <a:gd name="connsiteY7" fmla="*/ 1902940 h 2228127"/>
              <a:gd name="connsiteX8" fmla="*/ 0 w 6549081"/>
              <a:gd name="connsiteY8" fmla="*/ 1359243 h 2228127"/>
              <a:gd name="connsiteX0" fmla="*/ 0 w 6549081"/>
              <a:gd name="connsiteY0" fmla="*/ 1359243 h 2228127"/>
              <a:gd name="connsiteX1" fmla="*/ 1569308 w 6549081"/>
              <a:gd name="connsiteY1" fmla="*/ 1828800 h 2228127"/>
              <a:gd name="connsiteX2" fmla="*/ 5440783 w 6549081"/>
              <a:gd name="connsiteY2" fmla="*/ 308919 h 2228127"/>
              <a:gd name="connsiteX3" fmla="*/ 6549081 w 6549081"/>
              <a:gd name="connsiteY3" fmla="*/ 0 h 2228127"/>
              <a:gd name="connsiteX4" fmla="*/ 6549081 w 6549081"/>
              <a:gd name="connsiteY4" fmla="*/ 61784 h 2228127"/>
              <a:gd name="connsiteX5" fmla="*/ 5943600 w 6549081"/>
              <a:gd name="connsiteY5" fmla="*/ 160638 h 2228127"/>
              <a:gd name="connsiteX6" fmla="*/ 1556951 w 6549081"/>
              <a:gd name="connsiteY6" fmla="*/ 2224216 h 2228127"/>
              <a:gd name="connsiteX7" fmla="*/ 0 w 6549081"/>
              <a:gd name="connsiteY7" fmla="*/ 1902940 h 2228127"/>
              <a:gd name="connsiteX8" fmla="*/ 0 w 6549081"/>
              <a:gd name="connsiteY8" fmla="*/ 1359243 h 2228127"/>
              <a:gd name="connsiteX0" fmla="*/ 0 w 6549081"/>
              <a:gd name="connsiteY0" fmla="*/ 1359243 h 2228127"/>
              <a:gd name="connsiteX1" fmla="*/ 1569308 w 6549081"/>
              <a:gd name="connsiteY1" fmla="*/ 1828800 h 2228127"/>
              <a:gd name="connsiteX2" fmla="*/ 5440783 w 6549081"/>
              <a:gd name="connsiteY2" fmla="*/ 308919 h 2228127"/>
              <a:gd name="connsiteX3" fmla="*/ 6549081 w 6549081"/>
              <a:gd name="connsiteY3" fmla="*/ 0 h 2228127"/>
              <a:gd name="connsiteX4" fmla="*/ 6549081 w 6549081"/>
              <a:gd name="connsiteY4" fmla="*/ 61784 h 2228127"/>
              <a:gd name="connsiteX5" fmla="*/ 5943600 w 6549081"/>
              <a:gd name="connsiteY5" fmla="*/ 160638 h 2228127"/>
              <a:gd name="connsiteX6" fmla="*/ 1556951 w 6549081"/>
              <a:gd name="connsiteY6" fmla="*/ 2224216 h 2228127"/>
              <a:gd name="connsiteX7" fmla="*/ 0 w 6549081"/>
              <a:gd name="connsiteY7" fmla="*/ 1902940 h 2228127"/>
              <a:gd name="connsiteX8" fmla="*/ 0 w 6549081"/>
              <a:gd name="connsiteY8" fmla="*/ 1359243 h 2228127"/>
              <a:gd name="connsiteX0" fmla="*/ 0 w 6549081"/>
              <a:gd name="connsiteY0" fmla="*/ 1359243 h 2228127"/>
              <a:gd name="connsiteX1" fmla="*/ 1569308 w 6549081"/>
              <a:gd name="connsiteY1" fmla="*/ 1828800 h 2228127"/>
              <a:gd name="connsiteX2" fmla="*/ 5440783 w 6549081"/>
              <a:gd name="connsiteY2" fmla="*/ 308919 h 2228127"/>
              <a:gd name="connsiteX3" fmla="*/ 6549081 w 6549081"/>
              <a:gd name="connsiteY3" fmla="*/ 0 h 2228127"/>
              <a:gd name="connsiteX4" fmla="*/ 6549081 w 6549081"/>
              <a:gd name="connsiteY4" fmla="*/ 61784 h 2228127"/>
              <a:gd name="connsiteX5" fmla="*/ 5943600 w 6549081"/>
              <a:gd name="connsiteY5" fmla="*/ 160638 h 2228127"/>
              <a:gd name="connsiteX6" fmla="*/ 1556951 w 6549081"/>
              <a:gd name="connsiteY6" fmla="*/ 2224216 h 2228127"/>
              <a:gd name="connsiteX7" fmla="*/ 0 w 6549081"/>
              <a:gd name="connsiteY7" fmla="*/ 1902940 h 2228127"/>
              <a:gd name="connsiteX8" fmla="*/ 0 w 6549081"/>
              <a:gd name="connsiteY8" fmla="*/ 1359243 h 2228127"/>
              <a:gd name="connsiteX0" fmla="*/ 0 w 6549081"/>
              <a:gd name="connsiteY0" fmla="*/ 1359243 h 2228127"/>
              <a:gd name="connsiteX1" fmla="*/ 1569308 w 6549081"/>
              <a:gd name="connsiteY1" fmla="*/ 1828800 h 2228127"/>
              <a:gd name="connsiteX2" fmla="*/ 5440783 w 6549081"/>
              <a:gd name="connsiteY2" fmla="*/ 308919 h 2228127"/>
              <a:gd name="connsiteX3" fmla="*/ 6549081 w 6549081"/>
              <a:gd name="connsiteY3" fmla="*/ 0 h 2228127"/>
              <a:gd name="connsiteX4" fmla="*/ 6549081 w 6549081"/>
              <a:gd name="connsiteY4" fmla="*/ 61784 h 2228127"/>
              <a:gd name="connsiteX5" fmla="*/ 5619824 w 6549081"/>
              <a:gd name="connsiteY5" fmla="*/ 310073 h 2228127"/>
              <a:gd name="connsiteX6" fmla="*/ 1556951 w 6549081"/>
              <a:gd name="connsiteY6" fmla="*/ 2224216 h 2228127"/>
              <a:gd name="connsiteX7" fmla="*/ 0 w 6549081"/>
              <a:gd name="connsiteY7" fmla="*/ 1902940 h 2228127"/>
              <a:gd name="connsiteX8" fmla="*/ 0 w 6549081"/>
              <a:gd name="connsiteY8" fmla="*/ 1359243 h 2228127"/>
              <a:gd name="connsiteX0" fmla="*/ 0 w 6549081"/>
              <a:gd name="connsiteY0" fmla="*/ 1359243 h 2228127"/>
              <a:gd name="connsiteX1" fmla="*/ 1569308 w 6549081"/>
              <a:gd name="connsiteY1" fmla="*/ 1828800 h 2228127"/>
              <a:gd name="connsiteX2" fmla="*/ 5440783 w 6549081"/>
              <a:gd name="connsiteY2" fmla="*/ 308919 h 2228127"/>
              <a:gd name="connsiteX3" fmla="*/ 6549081 w 6549081"/>
              <a:gd name="connsiteY3" fmla="*/ 0 h 2228127"/>
              <a:gd name="connsiteX4" fmla="*/ 6549081 w 6549081"/>
              <a:gd name="connsiteY4" fmla="*/ 61784 h 2228127"/>
              <a:gd name="connsiteX5" fmla="*/ 5619824 w 6549081"/>
              <a:gd name="connsiteY5" fmla="*/ 310073 h 2228127"/>
              <a:gd name="connsiteX6" fmla="*/ 1556951 w 6549081"/>
              <a:gd name="connsiteY6" fmla="*/ 2224216 h 2228127"/>
              <a:gd name="connsiteX7" fmla="*/ 0 w 6549081"/>
              <a:gd name="connsiteY7" fmla="*/ 1902940 h 2228127"/>
              <a:gd name="connsiteX8" fmla="*/ 0 w 6549081"/>
              <a:gd name="connsiteY8" fmla="*/ 1359243 h 2228127"/>
              <a:gd name="connsiteX0" fmla="*/ 0 w 6549081"/>
              <a:gd name="connsiteY0" fmla="*/ 1359243 h 2228127"/>
              <a:gd name="connsiteX1" fmla="*/ 1569308 w 6549081"/>
              <a:gd name="connsiteY1" fmla="*/ 1828800 h 2228127"/>
              <a:gd name="connsiteX2" fmla="*/ 5440783 w 6549081"/>
              <a:gd name="connsiteY2" fmla="*/ 308919 h 2228127"/>
              <a:gd name="connsiteX3" fmla="*/ 6549081 w 6549081"/>
              <a:gd name="connsiteY3" fmla="*/ 0 h 2228127"/>
              <a:gd name="connsiteX4" fmla="*/ 6549081 w 6549081"/>
              <a:gd name="connsiteY4" fmla="*/ 61784 h 2228127"/>
              <a:gd name="connsiteX5" fmla="*/ 5619824 w 6549081"/>
              <a:gd name="connsiteY5" fmla="*/ 310073 h 2228127"/>
              <a:gd name="connsiteX6" fmla="*/ 1556951 w 6549081"/>
              <a:gd name="connsiteY6" fmla="*/ 2224216 h 2228127"/>
              <a:gd name="connsiteX7" fmla="*/ 0 w 6549081"/>
              <a:gd name="connsiteY7" fmla="*/ 1902940 h 2228127"/>
              <a:gd name="connsiteX8" fmla="*/ 0 w 6549081"/>
              <a:gd name="connsiteY8" fmla="*/ 1359243 h 2228127"/>
              <a:gd name="connsiteX0" fmla="*/ 0 w 6549081"/>
              <a:gd name="connsiteY0" fmla="*/ 1359243 h 2228127"/>
              <a:gd name="connsiteX1" fmla="*/ 1569308 w 6549081"/>
              <a:gd name="connsiteY1" fmla="*/ 1828800 h 2228127"/>
              <a:gd name="connsiteX2" fmla="*/ 5440783 w 6549081"/>
              <a:gd name="connsiteY2" fmla="*/ 308919 h 2228127"/>
              <a:gd name="connsiteX3" fmla="*/ 6549081 w 6549081"/>
              <a:gd name="connsiteY3" fmla="*/ 0 h 2228127"/>
              <a:gd name="connsiteX4" fmla="*/ 6549081 w 6549081"/>
              <a:gd name="connsiteY4" fmla="*/ 61784 h 2228127"/>
              <a:gd name="connsiteX5" fmla="*/ 5619824 w 6549081"/>
              <a:gd name="connsiteY5" fmla="*/ 310073 h 2228127"/>
              <a:gd name="connsiteX6" fmla="*/ 1556951 w 6549081"/>
              <a:gd name="connsiteY6" fmla="*/ 2224216 h 2228127"/>
              <a:gd name="connsiteX7" fmla="*/ 0 w 6549081"/>
              <a:gd name="connsiteY7" fmla="*/ 1902940 h 2228127"/>
              <a:gd name="connsiteX8" fmla="*/ 0 w 6549081"/>
              <a:gd name="connsiteY8" fmla="*/ 1359243 h 2228127"/>
              <a:gd name="connsiteX0" fmla="*/ 0 w 6549081"/>
              <a:gd name="connsiteY0" fmla="*/ 1359243 h 2228127"/>
              <a:gd name="connsiteX1" fmla="*/ 1569308 w 6549081"/>
              <a:gd name="connsiteY1" fmla="*/ 1828800 h 2228127"/>
              <a:gd name="connsiteX2" fmla="*/ 5440783 w 6549081"/>
              <a:gd name="connsiteY2" fmla="*/ 308919 h 2228127"/>
              <a:gd name="connsiteX3" fmla="*/ 6549081 w 6549081"/>
              <a:gd name="connsiteY3" fmla="*/ 0 h 2228127"/>
              <a:gd name="connsiteX4" fmla="*/ 6549081 w 6549081"/>
              <a:gd name="connsiteY4" fmla="*/ 61784 h 2228127"/>
              <a:gd name="connsiteX5" fmla="*/ 5619824 w 6549081"/>
              <a:gd name="connsiteY5" fmla="*/ 310073 h 2228127"/>
              <a:gd name="connsiteX6" fmla="*/ 1556951 w 6549081"/>
              <a:gd name="connsiteY6" fmla="*/ 2224216 h 2228127"/>
              <a:gd name="connsiteX7" fmla="*/ 0 w 6549081"/>
              <a:gd name="connsiteY7" fmla="*/ 1902940 h 2228127"/>
              <a:gd name="connsiteX8" fmla="*/ 0 w 6549081"/>
              <a:gd name="connsiteY8" fmla="*/ 1359243 h 2228127"/>
              <a:gd name="connsiteX0" fmla="*/ 0 w 6549081"/>
              <a:gd name="connsiteY0" fmla="*/ 1359243 h 2228127"/>
              <a:gd name="connsiteX1" fmla="*/ 1569308 w 6549081"/>
              <a:gd name="connsiteY1" fmla="*/ 1828800 h 2228127"/>
              <a:gd name="connsiteX2" fmla="*/ 5440783 w 6549081"/>
              <a:gd name="connsiteY2" fmla="*/ 308919 h 2228127"/>
              <a:gd name="connsiteX3" fmla="*/ 6549081 w 6549081"/>
              <a:gd name="connsiteY3" fmla="*/ 0 h 2228127"/>
              <a:gd name="connsiteX4" fmla="*/ 6549081 w 6549081"/>
              <a:gd name="connsiteY4" fmla="*/ 61784 h 2228127"/>
              <a:gd name="connsiteX5" fmla="*/ 5619824 w 6549081"/>
              <a:gd name="connsiteY5" fmla="*/ 310073 h 2228127"/>
              <a:gd name="connsiteX6" fmla="*/ 1556951 w 6549081"/>
              <a:gd name="connsiteY6" fmla="*/ 2224216 h 2228127"/>
              <a:gd name="connsiteX7" fmla="*/ 0 w 6549081"/>
              <a:gd name="connsiteY7" fmla="*/ 1902940 h 2228127"/>
              <a:gd name="connsiteX8" fmla="*/ 0 w 6549081"/>
              <a:gd name="connsiteY8" fmla="*/ 1359243 h 2228127"/>
              <a:gd name="connsiteX0" fmla="*/ 0 w 6549081"/>
              <a:gd name="connsiteY0" fmla="*/ 1359243 h 2228127"/>
              <a:gd name="connsiteX1" fmla="*/ 1569308 w 6549081"/>
              <a:gd name="connsiteY1" fmla="*/ 1828800 h 2228127"/>
              <a:gd name="connsiteX2" fmla="*/ 5440783 w 6549081"/>
              <a:gd name="connsiteY2" fmla="*/ 308919 h 2228127"/>
              <a:gd name="connsiteX3" fmla="*/ 6549081 w 6549081"/>
              <a:gd name="connsiteY3" fmla="*/ 0 h 2228127"/>
              <a:gd name="connsiteX4" fmla="*/ 6549081 w 6549081"/>
              <a:gd name="connsiteY4" fmla="*/ 61784 h 2228127"/>
              <a:gd name="connsiteX5" fmla="*/ 5619824 w 6549081"/>
              <a:gd name="connsiteY5" fmla="*/ 310073 h 2228127"/>
              <a:gd name="connsiteX6" fmla="*/ 1556951 w 6549081"/>
              <a:gd name="connsiteY6" fmla="*/ 2224216 h 2228127"/>
              <a:gd name="connsiteX7" fmla="*/ 0 w 6549081"/>
              <a:gd name="connsiteY7" fmla="*/ 1902940 h 2228127"/>
              <a:gd name="connsiteX8" fmla="*/ 0 w 6549081"/>
              <a:gd name="connsiteY8" fmla="*/ 1359243 h 2228127"/>
              <a:gd name="connsiteX0" fmla="*/ 0 w 6549081"/>
              <a:gd name="connsiteY0" fmla="*/ 1359243 h 2228127"/>
              <a:gd name="connsiteX1" fmla="*/ 1569308 w 6549081"/>
              <a:gd name="connsiteY1" fmla="*/ 1828800 h 2228127"/>
              <a:gd name="connsiteX2" fmla="*/ 5440783 w 6549081"/>
              <a:gd name="connsiteY2" fmla="*/ 308919 h 2228127"/>
              <a:gd name="connsiteX3" fmla="*/ 6549081 w 6549081"/>
              <a:gd name="connsiteY3" fmla="*/ 0 h 2228127"/>
              <a:gd name="connsiteX4" fmla="*/ 6549081 w 6549081"/>
              <a:gd name="connsiteY4" fmla="*/ 61784 h 2228127"/>
              <a:gd name="connsiteX5" fmla="*/ 5619824 w 6549081"/>
              <a:gd name="connsiteY5" fmla="*/ 310073 h 2228127"/>
              <a:gd name="connsiteX6" fmla="*/ 1556951 w 6549081"/>
              <a:gd name="connsiteY6" fmla="*/ 2224216 h 2228127"/>
              <a:gd name="connsiteX7" fmla="*/ 0 w 6549081"/>
              <a:gd name="connsiteY7" fmla="*/ 1902940 h 2228127"/>
              <a:gd name="connsiteX8" fmla="*/ 0 w 6549081"/>
              <a:gd name="connsiteY8" fmla="*/ 1359243 h 2228127"/>
              <a:gd name="connsiteX0" fmla="*/ 0 w 6549081"/>
              <a:gd name="connsiteY0" fmla="*/ 1359243 h 2228127"/>
              <a:gd name="connsiteX1" fmla="*/ 1569308 w 6549081"/>
              <a:gd name="connsiteY1" fmla="*/ 1828800 h 2228127"/>
              <a:gd name="connsiteX2" fmla="*/ 5440783 w 6549081"/>
              <a:gd name="connsiteY2" fmla="*/ 308919 h 2228127"/>
              <a:gd name="connsiteX3" fmla="*/ 6549081 w 6549081"/>
              <a:gd name="connsiteY3" fmla="*/ 0 h 2228127"/>
              <a:gd name="connsiteX4" fmla="*/ 6549081 w 6549081"/>
              <a:gd name="connsiteY4" fmla="*/ 61784 h 2228127"/>
              <a:gd name="connsiteX5" fmla="*/ 5619824 w 6549081"/>
              <a:gd name="connsiteY5" fmla="*/ 310073 h 2228127"/>
              <a:gd name="connsiteX6" fmla="*/ 1556951 w 6549081"/>
              <a:gd name="connsiteY6" fmla="*/ 2224216 h 2228127"/>
              <a:gd name="connsiteX7" fmla="*/ 0 w 6549081"/>
              <a:gd name="connsiteY7" fmla="*/ 1902940 h 2228127"/>
              <a:gd name="connsiteX8" fmla="*/ 0 w 6549081"/>
              <a:gd name="connsiteY8" fmla="*/ 1359243 h 2228127"/>
              <a:gd name="connsiteX0" fmla="*/ 0 w 6549081"/>
              <a:gd name="connsiteY0" fmla="*/ 1359243 h 2228127"/>
              <a:gd name="connsiteX1" fmla="*/ 1569308 w 6549081"/>
              <a:gd name="connsiteY1" fmla="*/ 1828800 h 2228127"/>
              <a:gd name="connsiteX2" fmla="*/ 5440783 w 6549081"/>
              <a:gd name="connsiteY2" fmla="*/ 308919 h 2228127"/>
              <a:gd name="connsiteX3" fmla="*/ 6549081 w 6549081"/>
              <a:gd name="connsiteY3" fmla="*/ 0 h 2228127"/>
              <a:gd name="connsiteX4" fmla="*/ 6549081 w 6549081"/>
              <a:gd name="connsiteY4" fmla="*/ 61784 h 2228127"/>
              <a:gd name="connsiteX5" fmla="*/ 5619824 w 6549081"/>
              <a:gd name="connsiteY5" fmla="*/ 310073 h 2228127"/>
              <a:gd name="connsiteX6" fmla="*/ 1556951 w 6549081"/>
              <a:gd name="connsiteY6" fmla="*/ 2224216 h 2228127"/>
              <a:gd name="connsiteX7" fmla="*/ 0 w 6549081"/>
              <a:gd name="connsiteY7" fmla="*/ 1902940 h 2228127"/>
              <a:gd name="connsiteX8" fmla="*/ 0 w 6549081"/>
              <a:gd name="connsiteY8" fmla="*/ 1359243 h 2228127"/>
              <a:gd name="connsiteX0" fmla="*/ 0 w 6549081"/>
              <a:gd name="connsiteY0" fmla="*/ 1359243 h 2228127"/>
              <a:gd name="connsiteX1" fmla="*/ 1569308 w 6549081"/>
              <a:gd name="connsiteY1" fmla="*/ 1828800 h 2228127"/>
              <a:gd name="connsiteX2" fmla="*/ 5440783 w 6549081"/>
              <a:gd name="connsiteY2" fmla="*/ 308919 h 2228127"/>
              <a:gd name="connsiteX3" fmla="*/ 6549081 w 6549081"/>
              <a:gd name="connsiteY3" fmla="*/ 0 h 2228127"/>
              <a:gd name="connsiteX4" fmla="*/ 6549081 w 6549081"/>
              <a:gd name="connsiteY4" fmla="*/ 61784 h 2228127"/>
              <a:gd name="connsiteX5" fmla="*/ 5619824 w 6549081"/>
              <a:gd name="connsiteY5" fmla="*/ 310073 h 2228127"/>
              <a:gd name="connsiteX6" fmla="*/ 1556951 w 6549081"/>
              <a:gd name="connsiteY6" fmla="*/ 2224216 h 2228127"/>
              <a:gd name="connsiteX7" fmla="*/ 0 w 6549081"/>
              <a:gd name="connsiteY7" fmla="*/ 1902940 h 2228127"/>
              <a:gd name="connsiteX8" fmla="*/ 0 w 6549081"/>
              <a:gd name="connsiteY8" fmla="*/ 1359243 h 2228127"/>
              <a:gd name="connsiteX0" fmla="*/ 0 w 6549081"/>
              <a:gd name="connsiteY0" fmla="*/ 1359243 h 2228127"/>
              <a:gd name="connsiteX1" fmla="*/ 1569308 w 6549081"/>
              <a:gd name="connsiteY1" fmla="*/ 1828800 h 2228127"/>
              <a:gd name="connsiteX2" fmla="*/ 5440783 w 6549081"/>
              <a:gd name="connsiteY2" fmla="*/ 308919 h 2228127"/>
              <a:gd name="connsiteX3" fmla="*/ 6549081 w 6549081"/>
              <a:gd name="connsiteY3" fmla="*/ 0 h 2228127"/>
              <a:gd name="connsiteX4" fmla="*/ 6549081 w 6549081"/>
              <a:gd name="connsiteY4" fmla="*/ 61784 h 2228127"/>
              <a:gd name="connsiteX5" fmla="*/ 5619824 w 6549081"/>
              <a:gd name="connsiteY5" fmla="*/ 310073 h 2228127"/>
              <a:gd name="connsiteX6" fmla="*/ 1556951 w 6549081"/>
              <a:gd name="connsiteY6" fmla="*/ 2224216 h 2228127"/>
              <a:gd name="connsiteX7" fmla="*/ 0 w 6549081"/>
              <a:gd name="connsiteY7" fmla="*/ 1902940 h 2228127"/>
              <a:gd name="connsiteX8" fmla="*/ 0 w 6549081"/>
              <a:gd name="connsiteY8" fmla="*/ 1359243 h 2228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49081" h="2228127">
                <a:moveTo>
                  <a:pt x="0" y="1359243"/>
                </a:moveTo>
                <a:cubicBezTo>
                  <a:pt x="519293" y="1671972"/>
                  <a:pt x="1057571" y="1809633"/>
                  <a:pt x="1569308" y="1828800"/>
                </a:cubicBezTo>
                <a:cubicBezTo>
                  <a:pt x="3208353" y="1944997"/>
                  <a:pt x="5016431" y="480266"/>
                  <a:pt x="5440783" y="308919"/>
                </a:cubicBezTo>
                <a:cubicBezTo>
                  <a:pt x="5887686" y="95456"/>
                  <a:pt x="6085144" y="42517"/>
                  <a:pt x="6549081" y="0"/>
                </a:cubicBezTo>
                <a:lnTo>
                  <a:pt x="6549081" y="61784"/>
                </a:lnTo>
                <a:cubicBezTo>
                  <a:pt x="6321088" y="54589"/>
                  <a:pt x="5941021" y="146766"/>
                  <a:pt x="5619824" y="310073"/>
                </a:cubicBezTo>
                <a:cubicBezTo>
                  <a:pt x="4789475" y="705407"/>
                  <a:pt x="3240147" y="2153577"/>
                  <a:pt x="1556951" y="2224216"/>
                </a:cubicBezTo>
                <a:cubicBezTo>
                  <a:pt x="1034157" y="2261904"/>
                  <a:pt x="278954" y="2017652"/>
                  <a:pt x="0" y="1902940"/>
                </a:cubicBezTo>
                <a:lnTo>
                  <a:pt x="0" y="1359243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081270E7-B86E-412D-94F4-F7A83BFBE2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7610364"/>
              </p:ext>
            </p:extLst>
          </p:nvPr>
        </p:nvGraphicFramePr>
        <p:xfrm>
          <a:off x="151083" y="1463167"/>
          <a:ext cx="6563227" cy="5821450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1290647">
                  <a:extLst>
                    <a:ext uri="{9D8B030D-6E8A-4147-A177-3AD203B41FA5}">
                      <a16:colId xmlns:a16="http://schemas.microsoft.com/office/drawing/2014/main" val="873389051"/>
                    </a:ext>
                  </a:extLst>
                </a:gridCol>
                <a:gridCol w="1719527">
                  <a:extLst>
                    <a:ext uri="{9D8B030D-6E8A-4147-A177-3AD203B41FA5}">
                      <a16:colId xmlns:a16="http://schemas.microsoft.com/office/drawing/2014/main" val="1860120886"/>
                    </a:ext>
                  </a:extLst>
                </a:gridCol>
                <a:gridCol w="3553053">
                  <a:extLst>
                    <a:ext uri="{9D8B030D-6E8A-4147-A177-3AD203B41FA5}">
                      <a16:colId xmlns:a16="http://schemas.microsoft.com/office/drawing/2014/main" val="495153705"/>
                    </a:ext>
                  </a:extLst>
                </a:gridCol>
              </a:tblGrid>
              <a:tr h="3195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DAY</a:t>
                      </a:r>
                      <a:endParaRPr lang="en-GB" sz="105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643" marR="29643" marT="0" marB="0" anchor="ctr">
                    <a:lnR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ACTIVITY</a:t>
                      </a:r>
                      <a:endParaRPr lang="en-GB" sz="105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643" marR="29643" marT="0" marB="0" anchor="ctr">
                    <a:lnL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DETAILS /  MEETING POINT</a:t>
                      </a:r>
                      <a:endParaRPr lang="en-GB" sz="105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643" marR="29643" marT="0" marB="0" anchor="ctr">
                    <a:lnL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8283779"/>
                  </a:ext>
                </a:extLst>
              </a:tr>
              <a:tr h="4606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Various </a:t>
                      </a:r>
                    </a:p>
                  </a:txBody>
                  <a:tcPr marL="29643" marR="29643" marT="0" marB="0" anchor="ctr">
                    <a:lnR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Re-Set Education Life skills </a:t>
                      </a:r>
                    </a:p>
                  </a:txBody>
                  <a:tcPr marL="29643" marR="29643" marT="0" marB="0" anchor="ctr">
                    <a:lnL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Ask staff for a details</a:t>
                      </a:r>
                    </a:p>
                  </a:txBody>
                  <a:tcPr marL="29643" marR="29643" marT="0" marB="0" anchor="ctr">
                    <a:lnL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7745607"/>
                  </a:ext>
                </a:extLst>
              </a:tr>
              <a:tr h="3804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MONDAY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10:45am - 12pm</a:t>
                      </a:r>
                    </a:p>
                  </a:txBody>
                  <a:tcPr marL="29643" marR="29643" marT="0" marB="0" anchor="ctr">
                    <a:lnR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 i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GYM</a:t>
                      </a:r>
                    </a:p>
                  </a:txBody>
                  <a:tcPr marL="29643" marR="29643" marT="0" marB="0" anchor="ctr">
                    <a:lnL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John Pounds Centre, 23 Queen St, Portsmouth, PO1 3HN</a:t>
                      </a:r>
                    </a:p>
                  </a:txBody>
                  <a:tcPr marL="29643" marR="29643" marT="0" marB="0" anchor="ctr">
                    <a:lnL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0931500"/>
                  </a:ext>
                </a:extLst>
              </a:tr>
              <a:tr h="4782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MONDAY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5pm - 7pm</a:t>
                      </a:r>
                    </a:p>
                  </a:txBody>
                  <a:tcPr marL="29643" marR="29643" marT="0" marB="0" anchor="ctr">
                    <a:lnR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BADMINTON</a:t>
                      </a:r>
                    </a:p>
                  </a:txBody>
                  <a:tcPr marL="29643" marR="29643" marT="0" marB="0" anchor="ctr">
                    <a:lnL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Charter Community Sports Centre (St </a:t>
                      </a:r>
                      <a:r>
                        <a:rPr lang="en-GB" sz="1000" i="1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Lukes</a:t>
                      </a:r>
                      <a:r>
                        <a:rPr lang="en-GB" sz="1000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 </a:t>
                      </a:r>
                      <a:r>
                        <a:rPr lang="en-GB" sz="1000" i="1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Greetham</a:t>
                      </a:r>
                      <a:r>
                        <a:rPr lang="en-GB" sz="1000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St, Southsea PO5 4HL</a:t>
                      </a:r>
                    </a:p>
                  </a:txBody>
                  <a:tcPr marL="29643" marR="29643" marT="0" marB="0" anchor="ctr">
                    <a:lnL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613332"/>
                  </a:ext>
                </a:extLst>
              </a:tr>
              <a:tr h="432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TUESDAY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10:30am – 12pm</a:t>
                      </a:r>
                      <a:endParaRPr lang="en-GB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643" marR="29643" marT="0" marB="0" anchor="ctr">
                    <a:lnR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 i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GOLF</a:t>
                      </a:r>
                    </a:p>
                  </a:txBody>
                  <a:tcPr marL="29643" marR="29643" marT="0" marB="0" anchor="ctr">
                    <a:lnL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Tenth Hole, Eastern Parade, PO4 9RF</a:t>
                      </a:r>
                      <a:endParaRPr lang="en-GB" sz="1000" i="1" dirty="0"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643" marR="29643" marT="0" marB="0" anchor="ctr">
                    <a:lnL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246891"/>
                  </a:ext>
                </a:extLst>
              </a:tr>
              <a:tr h="5195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TUESDAY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12pm – 4pm</a:t>
                      </a:r>
                    </a:p>
                  </a:txBody>
                  <a:tcPr marL="29643" marR="29643" marT="0" marB="0" anchor="ctr">
                    <a:lnR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 i="0" strike="noStrike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LAWN BOWLS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 i="0" strike="noStrike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Seasonal April to </a:t>
                      </a:r>
                      <a:r>
                        <a:rPr lang="en-GB" sz="1000" b="1" i="0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End of Sept</a:t>
                      </a:r>
                      <a:endParaRPr lang="en-GB" sz="1000" b="1" i="0" strike="noStrike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643" marR="29643" marT="0" marB="0" anchor="ctr">
                    <a:lnL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i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Pemroke</a:t>
                      </a:r>
                      <a:r>
                        <a:rPr lang="en-GB" sz="100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Bowls, PO1 2NR</a:t>
                      </a:r>
                    </a:p>
                  </a:txBody>
                  <a:tcPr marL="29643" marR="29643" marT="0" marB="0" anchor="ctr">
                    <a:lnL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0116551"/>
                  </a:ext>
                </a:extLst>
              </a:tr>
              <a:tr h="6394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WEDNESDAY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12pm - 1pm</a:t>
                      </a:r>
                    </a:p>
                  </a:txBody>
                  <a:tcPr marL="29643" marR="29643" marT="0" marB="0" anchor="ctr">
                    <a:lnR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 i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FOOTBALL</a:t>
                      </a:r>
                    </a:p>
                  </a:txBody>
                  <a:tcPr marL="29643" marR="29643" marT="0" marB="0" anchor="ctr">
                    <a:lnL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GOALS Tangier Rd, Portsmouth PO3 6QA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(Pick up 11:30am at Portsmouth and Southsea station, 11.35 New Road bus stop )</a:t>
                      </a:r>
                      <a:endParaRPr lang="en-GB" sz="1000" i="1" dirty="0"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643" marR="29643" marT="0" marB="0" anchor="ctr">
                    <a:lnL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4912806"/>
                  </a:ext>
                </a:extLst>
              </a:tr>
              <a:tr h="5195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THURSDAY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10:15am - 2pm</a:t>
                      </a:r>
                    </a:p>
                  </a:txBody>
                  <a:tcPr marL="29643" marR="29643" marT="0" marB="0" anchor="ctr">
                    <a:lnR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 i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CYCLING</a:t>
                      </a:r>
                    </a:p>
                  </a:txBody>
                  <a:tcPr marL="29643" marR="29643" marT="0" marB="0" anchor="ctr">
                    <a:lnL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i="1" dirty="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IMPORTANT NOTICE: You need to be a competent rider and have a reasonable level of Fitness to join this activity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Please Contact Jim for more details 07799900792 </a:t>
                      </a:r>
                    </a:p>
                  </a:txBody>
                  <a:tcPr marL="29643" marR="29643" marT="0" marB="0" anchor="ctr">
                    <a:lnL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95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THURSDAY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5pm - 7pm</a:t>
                      </a:r>
                    </a:p>
                  </a:txBody>
                  <a:tcPr marL="29643" marR="29643" marT="0" marB="0" anchor="ctr">
                    <a:lnR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BADMINTON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643" marR="29643" marT="0" marB="0" anchor="ctr">
                    <a:lnL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Charter </a:t>
                      </a:r>
                      <a:r>
                        <a:rPr lang="en-GB" sz="1000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Community Sports Centre (St </a:t>
                      </a:r>
                      <a:r>
                        <a:rPr lang="en-GB" sz="1000" i="1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Lukes</a:t>
                      </a:r>
                      <a:r>
                        <a:rPr lang="en-GB" sz="1000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 </a:t>
                      </a:r>
                      <a:r>
                        <a:rPr lang="en-GB" sz="1000" i="1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Greetham</a:t>
                      </a:r>
                      <a:r>
                        <a:rPr lang="en-GB" sz="1000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St, Southsea PO5 4HL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00" i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643" marR="29643" marT="0" marB="0" anchor="ctr">
                    <a:lnL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6287896"/>
                  </a:ext>
                </a:extLst>
              </a:tr>
              <a:tr h="3752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Friday 10am -12pm</a:t>
                      </a:r>
                    </a:p>
                  </a:txBody>
                  <a:tcPr marL="29643" marR="29643" marT="0" marB="0" anchor="ctr">
                    <a:lnR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St. Vincent  Vocational Health &amp; Social Care 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i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Level 1- Anita Wilkins</a:t>
                      </a:r>
                    </a:p>
                  </a:txBody>
                  <a:tcPr marL="29643" marR="29643" marT="0" marB="0" anchor="ctr">
                    <a:lnL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Central Library- Starting January 2026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00" i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643" marR="29643" marT="0" marB="0" anchor="ctr">
                    <a:lnL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2890932"/>
                  </a:ext>
                </a:extLst>
              </a:tr>
              <a:tr h="5043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FRIDAY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11am - 1pm</a:t>
                      </a:r>
                    </a:p>
                  </a:txBody>
                  <a:tcPr marL="29643" marR="29643" marT="0" marB="0" anchor="ctr">
                    <a:lnR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 i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TABLE TENNIS</a:t>
                      </a:r>
                    </a:p>
                  </a:txBody>
                  <a:tcPr marL="29643" marR="29643" marT="0" marB="0" anchor="ctr">
                    <a:lnL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Somerstown</a:t>
                      </a:r>
                      <a:r>
                        <a:rPr lang="en-GB" sz="10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Community Centre, Rivers St, Portsmouth PO5 4EZ</a:t>
                      </a:r>
                      <a:endParaRPr lang="en-GB" sz="1000" i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643" marR="29643" marT="0" marB="0" anchor="ctr">
                    <a:lnL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365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FRIDAY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1pm -2pm </a:t>
                      </a:r>
                    </a:p>
                  </a:txBody>
                  <a:tcPr marL="29643" marR="29643" marT="0" marB="0" anchor="ctr">
                    <a:lnR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 i="0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BOXING &amp;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 i="0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BOXERCISE </a:t>
                      </a:r>
                    </a:p>
                  </a:txBody>
                  <a:tcPr marL="29643" marR="29643" marT="0" marB="0" anchor="ctr">
                    <a:lnL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0" i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Heart of Portsmouth Boxing Academy, Omega Centre PO5 4LP</a:t>
                      </a:r>
                      <a:endParaRPr lang="en-GB" sz="1000" i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643" marR="29643" marT="0" marB="0" anchor="ctr">
                    <a:lnL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A9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3518991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F7D67B80-CD74-4CD6-9910-BF2AE6E0F7F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4541843" y="8992570"/>
            <a:ext cx="2359397" cy="87716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4A3ACEF-B2C1-42EA-ABEE-5F3707F32065}"/>
              </a:ext>
            </a:extLst>
          </p:cNvPr>
          <p:cNvSpPr/>
          <p:nvPr/>
        </p:nvSpPr>
        <p:spPr>
          <a:xfrm>
            <a:off x="150673" y="7307643"/>
            <a:ext cx="5350967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b="1" dirty="0">
                <a:latin typeface="Arial" panose="020B0604020202020204" pitchFamily="34" charset="0"/>
                <a:cs typeface="Arial" panose="020B0604020202020204" pitchFamily="34" charset="0"/>
              </a:rPr>
              <a:t>Re-Fit Pompey Criteria                               	 </a:t>
            </a:r>
            <a:r>
              <a:rPr lang="en-GB" sz="1000" b="1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Last updated: 10/11/2025</a:t>
            </a:r>
          </a:p>
          <a:p>
            <a:pPr algn="just"/>
            <a:r>
              <a:rPr lang="en-GB" sz="1000" b="1" dirty="0">
                <a:latin typeface="Arial" panose="020B0604020202020204" pitchFamily="34" charset="0"/>
                <a:cs typeface="Arial" panose="020B0604020202020204" pitchFamily="34" charset="0"/>
              </a:rPr>
              <a:t>Re-Fit offers free educational, sport and employment support activities to adults (18+) who are affected by these complex issues: criminality, substance use, homelessness, or a dual diagnosis (mental health with any of the above concerns).</a:t>
            </a:r>
          </a:p>
          <a:p>
            <a:pPr algn="just"/>
            <a:endParaRPr lang="en-GB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427FF20-DC94-454D-BFA6-FAAEAE01D1BA}"/>
              </a:ext>
            </a:extLst>
          </p:cNvPr>
          <p:cNvSpPr txBox="1"/>
          <p:nvPr/>
        </p:nvSpPr>
        <p:spPr>
          <a:xfrm>
            <a:off x="150673" y="8382090"/>
            <a:ext cx="281678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latin typeface="Arial" panose="020B0604020202020204" pitchFamily="34" charset="0"/>
                <a:cs typeface="Arial" panose="020B0604020202020204" pitchFamily="34" charset="0"/>
              </a:rPr>
              <a:t>Please note the </a:t>
            </a:r>
            <a:r>
              <a:rPr lang="en-GB" sz="1000" b="1" dirty="0">
                <a:latin typeface="Arial" panose="020B0604020202020204" pitchFamily="34" charset="0"/>
                <a:cs typeface="Arial" panose="020B0604020202020204" pitchFamily="34" charset="0"/>
              </a:rPr>
              <a:t>activities</a:t>
            </a:r>
            <a:r>
              <a:rPr lang="en-GB" sz="1100" b="1" dirty="0">
                <a:latin typeface="Arial" panose="020B0604020202020204" pitchFamily="34" charset="0"/>
                <a:cs typeface="Arial" panose="020B0604020202020204" pitchFamily="34" charset="0"/>
              </a:rPr>
              <a:t> may change.</a:t>
            </a:r>
          </a:p>
          <a:p>
            <a:r>
              <a:rPr lang="en-GB" sz="1100" b="1" dirty="0">
                <a:latin typeface="Arial" panose="020B0604020202020204" pitchFamily="34" charset="0"/>
                <a:cs typeface="Arial" panose="020B0604020202020204" pitchFamily="34" charset="0"/>
              </a:rPr>
              <a:t>For a referral form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, please contact us at:</a:t>
            </a:r>
          </a:p>
          <a:p>
            <a:r>
              <a:rPr lang="en-GB" sz="1100" b="1" u="sng" dirty="0">
                <a:solidFill>
                  <a:srgbClr val="FF0029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re-fit@ssj.org.uk</a:t>
            </a:r>
            <a:endParaRPr lang="en-GB" sz="1100" b="1" u="sng" dirty="0">
              <a:solidFill>
                <a:srgbClr val="FF002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0A4FD9F-58AF-429E-A794-CF5D0A18C513}"/>
              </a:ext>
            </a:extLst>
          </p:cNvPr>
          <p:cNvSpPr/>
          <p:nvPr/>
        </p:nvSpPr>
        <p:spPr>
          <a:xfrm>
            <a:off x="3200400" y="126297"/>
            <a:ext cx="343535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Jim Cook	 07799900792</a:t>
            </a:r>
          </a:p>
          <a:p>
            <a:r>
              <a:rPr lang="en-GB" sz="1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Paul Allen   07783348973</a:t>
            </a:r>
          </a:p>
          <a:p>
            <a:r>
              <a:rPr lang="en-GB" sz="1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Ashley Christopher 07833474492</a:t>
            </a:r>
          </a:p>
          <a:p>
            <a:r>
              <a:rPr lang="en-GB" sz="1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Volunteering Pathways - 07590865085</a:t>
            </a:r>
          </a:p>
          <a:p>
            <a:r>
              <a:rPr lang="en-GB" sz="1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https://ssj.org.uk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E4C91B-176E-4BEB-9DEB-BCB09757EE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673" y="154855"/>
            <a:ext cx="2060922" cy="1169551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693949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E4F113946AD554F9A2B165DF624D5D7" ma:contentTypeVersion="13" ma:contentTypeDescription="Create a new document." ma:contentTypeScope="" ma:versionID="a9ae691ee02b2f65c02821046f36e372">
  <xsd:schema xmlns:xsd="http://www.w3.org/2001/XMLSchema" xmlns:xs="http://www.w3.org/2001/XMLSchema" xmlns:p="http://schemas.microsoft.com/office/2006/metadata/properties" xmlns:ns3="04718140-aff5-4288-82fa-009310825cde" xmlns:ns4="4236abaf-3be3-4c91-bb4f-387e13fdf7fc" targetNamespace="http://schemas.microsoft.com/office/2006/metadata/properties" ma:root="true" ma:fieldsID="580bda720b90c3855837cd0be42f3e52" ns3:_="" ns4:_="">
    <xsd:import namespace="04718140-aff5-4288-82fa-009310825cde"/>
    <xsd:import namespace="4236abaf-3be3-4c91-bb4f-387e13fdf7f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718140-aff5-4288-82fa-009310825cd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36abaf-3be3-4c91-bb4f-387e13fdf7fc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9D778A4-55DE-4AC6-948F-E5081ED11D3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E5F351A-FCEF-46B5-BD1D-D3D560E20D4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4718140-aff5-4288-82fa-009310825cde"/>
    <ds:schemaRef ds:uri="4236abaf-3be3-4c91-bb4f-387e13fdf7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2A991AB-9990-4435-BE94-A57BE6CA1B9D}">
  <ds:schemaRefs>
    <ds:schemaRef ds:uri="http://purl.org/dc/dcmitype/"/>
    <ds:schemaRef ds:uri="4236abaf-3be3-4c91-bb4f-387e13fdf7fc"/>
    <ds:schemaRef ds:uri="http://purl.org/dc/elements/1.1/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04718140-aff5-4288-82fa-009310825cde"/>
    <ds:schemaRef ds:uri="http://schemas.microsoft.com/office/infopath/2007/PartnerControls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2486</TotalTime>
  <Words>316</Words>
  <Application>Microsoft Office PowerPoint</Application>
  <PresentationFormat>A4 Paper (210x297 mm)</PresentationFormat>
  <Paragraphs>61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Polly Whitaker</dc:creator>
  <cp:lastModifiedBy>SMI50118903 (Abi Smith)</cp:lastModifiedBy>
  <cp:revision>172</cp:revision>
  <cp:lastPrinted>2023-03-31T10:43:11Z</cp:lastPrinted>
  <dcterms:created xsi:type="dcterms:W3CDTF">2019-12-02T09:27:05Z</dcterms:created>
  <dcterms:modified xsi:type="dcterms:W3CDTF">2026-05-01T09:47:41Z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0x0101008E4F113946AD554F9A2B165DF624D5D7</vt:lpwstr>
  </property>
</Properties>
</file>